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1" r:id="rId7"/>
    <p:sldId id="260"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C0C742E-A3C9-4D8B-B132-2E71F1D5C15E}" type="datetimeFigureOut">
              <a:rPr lang="en-US" smtClean="0"/>
              <a:t>4/29/2010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F4F40A-7071-42BF-8477-32DA42BD015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0C742E-A3C9-4D8B-B132-2E71F1D5C15E}" type="datetimeFigureOut">
              <a:rPr lang="en-US" smtClean="0"/>
              <a:t>4/29/2010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F4F40A-7071-42BF-8477-32DA42BD015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0C742E-A3C9-4D8B-B132-2E71F1D5C15E}" type="datetimeFigureOut">
              <a:rPr lang="en-US" smtClean="0"/>
              <a:t>4/29/2010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F4F40A-7071-42BF-8477-32DA42BD015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0C742E-A3C9-4D8B-B132-2E71F1D5C15E}" type="datetimeFigureOut">
              <a:rPr lang="en-US" smtClean="0"/>
              <a:t>4/29/2010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F4F40A-7071-42BF-8477-32DA42BD015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0C742E-A3C9-4D8B-B132-2E71F1D5C15E}" type="datetimeFigureOut">
              <a:rPr lang="en-US" smtClean="0"/>
              <a:t>4/29/2010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F4F40A-7071-42BF-8477-32DA42BD015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C0C742E-A3C9-4D8B-B132-2E71F1D5C15E}" type="datetimeFigureOut">
              <a:rPr lang="en-US" smtClean="0"/>
              <a:t>4/29/2010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F4F40A-7071-42BF-8477-32DA42BD015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C0C742E-A3C9-4D8B-B132-2E71F1D5C15E}" type="datetimeFigureOut">
              <a:rPr lang="en-US" smtClean="0"/>
              <a:t>4/29/2010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F4F40A-7071-42BF-8477-32DA42BD015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C0C742E-A3C9-4D8B-B132-2E71F1D5C15E}" type="datetimeFigureOut">
              <a:rPr lang="en-US" smtClean="0"/>
              <a:t>4/29/2010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F4F40A-7071-42BF-8477-32DA42BD015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0C742E-A3C9-4D8B-B132-2E71F1D5C15E}" type="datetimeFigureOut">
              <a:rPr lang="en-US" smtClean="0"/>
              <a:t>4/29/2010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F4F40A-7071-42BF-8477-32DA42BD015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0C742E-A3C9-4D8B-B132-2E71F1D5C15E}" type="datetimeFigureOut">
              <a:rPr lang="en-US" smtClean="0"/>
              <a:t>4/29/2010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F4F40A-7071-42BF-8477-32DA42BD015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0C742E-A3C9-4D8B-B132-2E71F1D5C15E}" type="datetimeFigureOut">
              <a:rPr lang="en-US" smtClean="0"/>
              <a:t>4/29/2010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F4F40A-7071-42BF-8477-32DA42BD015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0C742E-A3C9-4D8B-B132-2E71F1D5C15E}" type="datetimeFigureOut">
              <a:rPr lang="en-US" smtClean="0"/>
              <a:t>4/29/2010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F4F40A-7071-42BF-8477-32DA42BD015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Dr. Martin Luther King Jr. vs. Malcolm X</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normAutofit/>
          </a:bodyPr>
          <a:lstStyle/>
          <a:p>
            <a:r>
              <a:rPr lang="en-US" sz="6600" dirty="0"/>
              <a:t>Is violent protest more effective than non-violent protest?  </a:t>
            </a:r>
            <a:r>
              <a:rPr lang="en-US" sz="6600" dirty="0" smtClean="0"/>
              <a:t>Why? </a:t>
            </a:r>
            <a:endParaRPr lang="en-US" sz="6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noAutofit/>
          </a:bodyPr>
          <a:lstStyle/>
          <a:p>
            <a:r>
              <a:rPr lang="en-US" sz="4800" dirty="0" smtClean="0"/>
              <a:t>Passive Resistance: resistance by nonviolent methods to a government, an occupying power, or specific laws, as refusing to comply, demonstrating in protest, or fasting.  </a:t>
            </a:r>
            <a:endParaRPr lang="en-US" sz="4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 we already know about Martin Luther King Jr. and Malcolm X?</a:t>
            </a:r>
            <a:endParaRPr lang="en-US" dirty="0"/>
          </a:p>
        </p:txBody>
      </p:sp>
      <p:pic>
        <p:nvPicPr>
          <p:cNvPr id="12290" name="Picture 2" descr="http://adamsnews.wikispaces.com/file/view/martin-luther-king2%5B1%5D.jpg/115171959/martin-luther-king2%5B1%5D.jpg"/>
          <p:cNvPicPr>
            <a:picLocks noChangeAspect="1" noChangeArrowheads="1"/>
          </p:cNvPicPr>
          <p:nvPr/>
        </p:nvPicPr>
        <p:blipFill>
          <a:blip r:embed="rId2" cstate="print"/>
          <a:srcRect/>
          <a:stretch>
            <a:fillRect/>
          </a:stretch>
        </p:blipFill>
        <p:spPr bwMode="auto">
          <a:xfrm>
            <a:off x="228600" y="2057400"/>
            <a:ext cx="4406900" cy="3810000"/>
          </a:xfrm>
          <a:prstGeom prst="rect">
            <a:avLst/>
          </a:prstGeom>
          <a:noFill/>
        </p:spPr>
      </p:pic>
      <p:pic>
        <p:nvPicPr>
          <p:cNvPr id="12292" name="Picture 4" descr="http://sivert-at-large.net/files/u3/malcolm-x.jpg"/>
          <p:cNvPicPr>
            <a:picLocks noChangeAspect="1" noChangeArrowheads="1"/>
          </p:cNvPicPr>
          <p:nvPr/>
        </p:nvPicPr>
        <p:blipFill>
          <a:blip r:embed="rId3" cstate="print"/>
          <a:srcRect/>
          <a:stretch>
            <a:fillRect/>
          </a:stretch>
        </p:blipFill>
        <p:spPr bwMode="auto">
          <a:xfrm>
            <a:off x="5029200" y="2286000"/>
            <a:ext cx="3571875" cy="332422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Malcolm X</a:t>
            </a:r>
            <a:endParaRPr lang="en-US" dirty="0"/>
          </a:p>
        </p:txBody>
      </p:sp>
      <p:sp>
        <p:nvSpPr>
          <p:cNvPr id="3" name="Content Placeholder 2"/>
          <p:cNvSpPr>
            <a:spLocks noGrp="1"/>
          </p:cNvSpPr>
          <p:nvPr>
            <p:ph idx="1"/>
          </p:nvPr>
        </p:nvSpPr>
        <p:spPr/>
        <p:txBody>
          <a:bodyPr/>
          <a:lstStyle/>
          <a:p>
            <a:r>
              <a:rPr lang="en-US" dirty="0" smtClean="0"/>
              <a:t>We will read the guided reading about Malcolm X to learn more about his life, death and philosophy.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Martin Luther King Jr.</a:t>
            </a:r>
            <a:endParaRPr lang="en-US" dirty="0"/>
          </a:p>
        </p:txBody>
      </p:sp>
      <p:sp>
        <p:nvSpPr>
          <p:cNvPr id="3" name="Content Placeholder 2"/>
          <p:cNvSpPr>
            <a:spLocks noGrp="1"/>
          </p:cNvSpPr>
          <p:nvPr>
            <p:ph idx="1"/>
          </p:nvPr>
        </p:nvSpPr>
        <p:spPr/>
        <p:txBody>
          <a:bodyPr/>
          <a:lstStyle/>
          <a:p>
            <a:r>
              <a:rPr lang="en-US" dirty="0" smtClean="0"/>
              <a:t>A huge advocate of non-violent resistance.</a:t>
            </a:r>
          </a:p>
          <a:p>
            <a:r>
              <a:rPr lang="en-US" dirty="0" smtClean="0"/>
              <a:t>Became a leader of the civil rights movement in Montgomery, Alabama.</a:t>
            </a:r>
          </a:p>
          <a:p>
            <a:r>
              <a:rPr lang="en-US" dirty="0" smtClean="0"/>
              <a:t>He was killed on April 4, 1968 in Memphis Tennessee.</a:t>
            </a:r>
          </a:p>
          <a:p>
            <a:r>
              <a:rPr lang="en-US" dirty="0" smtClean="0"/>
              <a:t>Watch the following videos to see the debate.</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 at the Quotes</a:t>
            </a:r>
            <a:endParaRPr lang="en-US" dirty="0"/>
          </a:p>
        </p:txBody>
      </p:sp>
      <p:sp>
        <p:nvSpPr>
          <p:cNvPr id="3" name="Content Placeholder 2"/>
          <p:cNvSpPr>
            <a:spLocks noGrp="1"/>
          </p:cNvSpPr>
          <p:nvPr>
            <p:ph idx="1"/>
          </p:nvPr>
        </p:nvSpPr>
        <p:spPr/>
        <p:txBody>
          <a:bodyPr/>
          <a:lstStyle/>
          <a:p>
            <a:r>
              <a:rPr lang="en-US" dirty="0" smtClean="0"/>
              <a:t>Make two piles.  One pile for Malcolm X and one side for Martin Luther King Jr.  Take about 5 or 6 minutes to decide with your group, then we will go over.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Memorials</a:t>
            </a:r>
            <a:endParaRPr lang="en-US" dirty="0"/>
          </a:p>
        </p:txBody>
      </p:sp>
      <p:sp>
        <p:nvSpPr>
          <p:cNvPr id="3" name="Content Placeholder 2"/>
          <p:cNvSpPr>
            <a:spLocks noGrp="1"/>
          </p:cNvSpPr>
          <p:nvPr>
            <p:ph idx="1"/>
          </p:nvPr>
        </p:nvSpPr>
        <p:spPr/>
        <p:txBody>
          <a:bodyPr/>
          <a:lstStyle/>
          <a:p>
            <a:r>
              <a:rPr lang="en-US" dirty="0" smtClean="0"/>
              <a:t>Design a memorial for MLK and Malcolm X.  Remember to include a paragraph about why each was important and what their philosophy was.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Slip</a:t>
            </a:r>
            <a:endParaRPr lang="en-US" dirty="0"/>
          </a:p>
        </p:txBody>
      </p:sp>
      <p:sp>
        <p:nvSpPr>
          <p:cNvPr id="3" name="Content Placeholder 2"/>
          <p:cNvSpPr>
            <a:spLocks noGrp="1"/>
          </p:cNvSpPr>
          <p:nvPr>
            <p:ph idx="1"/>
          </p:nvPr>
        </p:nvSpPr>
        <p:spPr/>
        <p:txBody>
          <a:bodyPr/>
          <a:lstStyle/>
          <a:p>
            <a:pPr>
              <a:buNone/>
            </a:pPr>
            <a:r>
              <a:rPr lang="en-US" dirty="0" smtClean="0"/>
              <a:t>Create </a:t>
            </a:r>
            <a:r>
              <a:rPr lang="en-US" dirty="0"/>
              <a:t>a dialogue between Malcolm X and Martin Luther King Jr. </a:t>
            </a:r>
            <a:r>
              <a:rPr lang="en-US" dirty="0" smtClean="0"/>
              <a:t>Start </a:t>
            </a:r>
            <a:r>
              <a:rPr lang="en-US" dirty="0"/>
              <a:t>by having one of the leaders describe their philosophy of the civil rights movement.  Then the other leader will respond.  Throughout the conversation the leaders will try to point out why their ideas were better and show that they had more of an impact on the civil rights movement.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1853</TotalTime>
  <Words>271</Words>
  <Application>Microsoft Office PowerPoint</Application>
  <PresentationFormat>On-screen Show (4:3)</PresentationFormat>
  <Paragraphs>19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Dr. Martin Luther King Jr. vs. Malcolm X</vt:lpstr>
      <vt:lpstr>Warm-up</vt:lpstr>
      <vt:lpstr>Vocabulary</vt:lpstr>
      <vt:lpstr>What do we already know about Martin Luther King Jr. and Malcolm X?</vt:lpstr>
      <vt:lpstr>Malcolm X</vt:lpstr>
      <vt:lpstr>Martin Luther King Jr.</vt:lpstr>
      <vt:lpstr>Look at the Quotes</vt:lpstr>
      <vt:lpstr>Memorials</vt:lpstr>
      <vt:lpstr>Exit Slip</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 Martin Luther King Jr. vs. Malcolm X</dc:title>
  <dc:creator>Sejal</dc:creator>
  <cp:lastModifiedBy>Sejal</cp:lastModifiedBy>
  <cp:revision>5</cp:revision>
  <dcterms:created xsi:type="dcterms:W3CDTF">2010-04-29T12:33:17Z</dcterms:created>
  <dcterms:modified xsi:type="dcterms:W3CDTF">2010-04-30T19:27:00Z</dcterms:modified>
</cp:coreProperties>
</file>